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14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87978441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65" name="Google Shape;76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Ritchie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&amp; Gil Scott Heron Make Their Edits</a:t>
            </a:r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</a:rPr>
              <a:t>Gil Scott Heron is programming away.</a:t>
            </a:r>
            <a:endParaRPr sz="1100" b="1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3" name="Google Shape;803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Sexton Overwrites the Work of Her Teammates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5" name="Google Shape;82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7971900" cy="16079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2" name="Google Shape;84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1" name="Google Shape;871;p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5" name="Google Shape;885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6" name="Google Shape;926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40" name="Google Shape;940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9" name="Google Shape;94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5" name="Google Shape;965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pic>
        <p:nvPicPr>
          <p:cNvPr id="997" name="Google Shape;997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34" name="Google Shape;103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1" name="Google Shape;1091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3618</Words>
  <Application>Microsoft Office PowerPoint</Application>
  <PresentationFormat>On-screen Show (16:9)</PresentationFormat>
  <Paragraphs>597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Light</vt:lpstr>
      <vt:lpstr>Roboto</vt:lpstr>
      <vt:lpstr>Roboto Thin</vt:lpstr>
      <vt:lpstr>Inconsolata</vt:lpstr>
      <vt:lpstr>Arial</vt:lpstr>
      <vt:lpstr>Times New Roman</vt:lpstr>
      <vt:lpstr>Calibri</vt:lpstr>
      <vt:lpstr>Roboto Medium</vt:lpstr>
      <vt:lpstr>Amatic SC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Maya Angelou &amp; Gil Scott Heron Make Their Edits</vt:lpstr>
      <vt:lpstr>Different Solutions</vt:lpstr>
      <vt:lpstr>Resolution</vt:lpstr>
      <vt:lpstr>Anne Sexton Writes Her Own Version  </vt:lpstr>
      <vt:lpstr>Anne Sexton Overwrites the Work of Her Teammates  </vt:lpstr>
      <vt:lpstr>The Group Project</vt:lpstr>
      <vt:lpstr>Git Version Control</vt:lpstr>
      <vt:lpstr>The Group Project </vt:lpstr>
      <vt:lpstr>The Team Goes to Work</vt:lpstr>
      <vt:lpstr>Maya Angelou Pushes First</vt:lpstr>
      <vt:lpstr>Rule: Pull first, and then push your changes.</vt:lpstr>
      <vt:lpstr>Gil Scott Heron’s Edits Are Ready </vt:lpstr>
      <vt:lpstr>Gil Scott Heron Conflicts with the Master Branch</vt:lpstr>
      <vt:lpstr>Kobe Resolves</vt:lpstr>
      <vt:lpstr>Gil Scott Heron Fixes and Pushes</vt:lpstr>
      <vt:lpstr>Anne Sexton Starts Her Work</vt:lpstr>
      <vt:lpstr>Anne Sexton Pushes </vt:lpstr>
      <vt:lpstr>If Anne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18</cp:revision>
  <dcterms:modified xsi:type="dcterms:W3CDTF">2019-11-12T06:39:26Z</dcterms:modified>
</cp:coreProperties>
</file>